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3"/>
    <a:srgbClr val="C0B9B1"/>
    <a:srgbClr val="955C38"/>
    <a:srgbClr val="DCBB8C"/>
    <a:srgbClr val="8A9BB0"/>
    <a:srgbClr val="2C4E4C"/>
    <a:srgbClr val="AA9868"/>
    <a:srgbClr val="8A2432"/>
    <a:srgbClr val="14181C"/>
    <a:srgbClr val="D8D9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43"/>
    <p:restoredTop sz="96405"/>
  </p:normalViewPr>
  <p:slideViewPr>
    <p:cSldViewPr snapToGrid="0">
      <p:cViewPr varScale="1">
        <p:scale>
          <a:sx n="153" d="100"/>
          <a:sy n="153" d="100"/>
        </p:scale>
        <p:origin x="48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r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20AB18-4764-BF6C-AD53-CBAC12CB2828}"/>
              </a:ext>
            </a:extLst>
          </p:cNvPr>
          <p:cNvSpPr/>
          <p:nvPr userDrawn="1"/>
        </p:nvSpPr>
        <p:spPr>
          <a:xfrm>
            <a:off x="-323385" y="-323384"/>
            <a:ext cx="12667785" cy="73709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147740-CDC4-E558-2CE8-EAD444F3E8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38400" y="831850"/>
            <a:ext cx="7315200" cy="519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396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DA1378-D676-2103-4285-3CCA5C4C5E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0B89260-EE98-77A0-85A2-CB00214804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438400" y="831850"/>
            <a:ext cx="7315200" cy="519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61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DA1378-D676-2103-4285-3CCA5C4C5E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07EFC1-FEAA-81C6-3423-764CA91981A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590519"/>
            <a:ext cx="9144000" cy="1919443"/>
          </a:xfrm>
        </p:spPr>
        <p:txBody>
          <a:bodyPr anchor="t" anchorCtr="0"/>
          <a:lstStyle>
            <a:lvl1pPr algn="l">
              <a:defRPr sz="6000" b="1">
                <a:solidFill>
                  <a:schemeClr val="bg1"/>
                </a:solidFill>
                <a:latin typeface="Garamond" panose="02020404030301010803" pitchFamily="18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0D75A6F-D545-5EDB-1E4A-A5B612607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1122363"/>
            <a:ext cx="2222810" cy="46815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1</a:t>
            </a:r>
          </a:p>
        </p:txBody>
      </p:sp>
    </p:spTree>
    <p:extLst>
      <p:ext uri="{BB962C8B-B14F-4D97-AF65-F5344CB8AC3E}">
        <p14:creationId xmlns:p14="http://schemas.microsoft.com/office/powerpoint/2010/main" val="3160235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0C6FD3-DDF7-0AAC-8440-411234DB26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07EFC1-FEAA-81C6-3423-764CA91981A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590519"/>
            <a:ext cx="9144000" cy="1919443"/>
          </a:xfrm>
        </p:spPr>
        <p:txBody>
          <a:bodyPr anchor="t" anchorCtr="0"/>
          <a:lstStyle>
            <a:lvl1pPr algn="l">
              <a:defRPr sz="6000" b="1">
                <a:solidFill>
                  <a:schemeClr val="bg1"/>
                </a:solidFill>
                <a:latin typeface="Garamond" panose="02020404030301010803" pitchFamily="18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0D75A6F-D545-5EDB-1E4A-A5B612607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1122363"/>
            <a:ext cx="2222810" cy="46815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2</a:t>
            </a:r>
          </a:p>
        </p:txBody>
      </p:sp>
    </p:spTree>
    <p:extLst>
      <p:ext uri="{BB962C8B-B14F-4D97-AF65-F5344CB8AC3E}">
        <p14:creationId xmlns:p14="http://schemas.microsoft.com/office/powerpoint/2010/main" val="3800330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0C6FD3-DDF7-0AAC-8440-411234DB26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07EFC1-FEAA-81C6-3423-764CA91981A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590519"/>
            <a:ext cx="9144000" cy="1919443"/>
          </a:xfrm>
        </p:spPr>
        <p:txBody>
          <a:bodyPr anchor="t" anchorCtr="0"/>
          <a:lstStyle>
            <a:lvl1pPr algn="l">
              <a:defRPr sz="6000" b="1">
                <a:solidFill>
                  <a:schemeClr val="bg1"/>
                </a:solidFill>
                <a:latin typeface="Garamond" panose="02020404030301010803" pitchFamily="18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0D75A6F-D545-5EDB-1E4A-A5B612607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1122363"/>
            <a:ext cx="2222810" cy="46815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3</a:t>
            </a:r>
          </a:p>
        </p:txBody>
      </p:sp>
    </p:spTree>
    <p:extLst>
      <p:ext uri="{BB962C8B-B14F-4D97-AF65-F5344CB8AC3E}">
        <p14:creationId xmlns:p14="http://schemas.microsoft.com/office/powerpoint/2010/main" val="783965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0C6FD3-DDF7-0AAC-8440-411234DB26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D07EFC1-FEAA-81C6-3423-764CA91981A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590519"/>
            <a:ext cx="9144000" cy="1919443"/>
          </a:xfrm>
        </p:spPr>
        <p:txBody>
          <a:bodyPr anchor="t" anchorCtr="0"/>
          <a:lstStyle>
            <a:lvl1pPr algn="l">
              <a:defRPr sz="6000" b="1">
                <a:solidFill>
                  <a:schemeClr val="bg1"/>
                </a:solidFill>
                <a:latin typeface="Garamond" panose="02020404030301010803" pitchFamily="18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0D75A6F-D545-5EDB-1E4A-A5B612607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1122363"/>
            <a:ext cx="2222810" cy="46815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4</a:t>
            </a:r>
          </a:p>
        </p:txBody>
      </p:sp>
    </p:spTree>
    <p:extLst>
      <p:ext uri="{BB962C8B-B14F-4D97-AF65-F5344CB8AC3E}">
        <p14:creationId xmlns:p14="http://schemas.microsoft.com/office/powerpoint/2010/main" val="1290141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FA2E4-0967-7032-2B2C-476EE4A256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CEAEB-467F-150E-BC19-6FD22725FE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F7EE5F-5A78-20BA-F1F0-54ECFBD19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63499-75F6-B078-1C69-FD071C35C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3B95A3-0763-8A5E-76F3-091F09208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0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FA2E4-0967-7032-2B2C-476EE4A2566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054850"/>
            <a:ext cx="9144000" cy="2387600"/>
          </a:xfrm>
        </p:spPr>
        <p:txBody>
          <a:bodyPr anchor="ctr" anchorCtr="1">
            <a:normAutofit/>
          </a:bodyPr>
          <a:lstStyle>
            <a:lvl1pPr algn="ctr">
              <a:defRPr sz="2800" b="0" i="1">
                <a:solidFill>
                  <a:schemeClr val="accent2"/>
                </a:solidFill>
                <a:latin typeface="Jost Black" pitchFamily="2" charset="77"/>
                <a:ea typeface="Jost Black" pitchFamily="2" charset="77"/>
              </a:defRPr>
            </a:lvl1pPr>
          </a:lstStyle>
          <a:p>
            <a:r>
              <a:rPr lang="en-US" dirty="0"/>
              <a:t>Write a quote here.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F7EE5F-5A78-20BA-F1F0-54ECFBD19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63499-75F6-B078-1C69-FD071C35C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3B95A3-0763-8A5E-76F3-091F09208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EE5BC8-E592-79A6-F0ED-CC23A2E4AB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alphaModFix amt="35000"/>
          </a:blip>
          <a:stretch>
            <a:fillRect/>
          </a:stretch>
        </p:blipFill>
        <p:spPr>
          <a:xfrm>
            <a:off x="430871" y="1555133"/>
            <a:ext cx="1093129" cy="999433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4B2407-5180-449F-E696-BF2CB99D53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alphaModFix amt="35000"/>
          </a:blip>
          <a:stretch>
            <a:fillRect/>
          </a:stretch>
        </p:blipFill>
        <p:spPr>
          <a:xfrm flipH="1" flipV="1">
            <a:off x="10668000" y="4130250"/>
            <a:ext cx="1093129" cy="9994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2642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4ACEE-9472-7EA2-681D-C7090C69F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623DC-5332-ED8B-9E55-D105733B3C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E8D41-A23E-05C8-0F6B-900F8E2E8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27495-F882-4255-A66B-E4099F931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51F4B-04FB-C0C1-8232-A845654E5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056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4BA27-5BE3-18ED-647E-F365151A0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E48173-3AF3-D357-DE5D-F3A87BB9D0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A34A37-B9A0-A39B-2810-FF686B565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7A335-2BBA-1274-E4B3-09D0F356E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35E0BB-7DFD-2D08-E209-C700A0129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497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3D781-25B5-029A-5BD5-64D38E9CE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D12BE-293F-764C-11FD-DFA284766B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887C90-73F8-543B-19B3-2E4DB3C9F0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5C4905-B031-6A6D-47B0-1E2F2E3EE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6DB74-CF8A-0906-3477-42F295DD2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3C390C-1923-E19F-43AA-6C538266F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398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DB4F4-10E2-413B-187B-7B58A9795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8576"/>
            <a:ext cx="10515600" cy="927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A666C4-34FB-6F8F-42C3-A033FECB6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159118"/>
            <a:ext cx="5157787" cy="6809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9F2149-5EAB-5BB3-D8D0-EF8A680D3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006725"/>
            <a:ext cx="5157787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A8A9B9-270D-3213-F8B7-B814FEAB2D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159118"/>
            <a:ext cx="5183188" cy="6809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81EF3-3BE2-2B1A-2142-B93CAF89A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C7DF2A-C4E2-E333-D54B-97C7842E8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38E7D0-CA4C-518D-E955-85AFDD86A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AEE210-F5DC-D60A-D092-BE3D5C209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752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79E6B-CED7-889E-CCE4-0AB6E397F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0D1852-E6B2-10C4-453A-01E192930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9669B7-D534-8EF4-4C7E-A1E6A406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885EAE-C1E0-F162-587C-3D420B501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064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B4F6A-B051-C9AA-F202-9D6FD0BE6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8F1C5-D3A9-CC20-122F-78B874946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82EBE3-0B5A-B1F0-EB04-B84791A59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41034"/>
            <a:ext cx="3932237" cy="372795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954D2D-E694-11B3-78AD-E74892E6E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C6A6A3-E0F2-8497-1AD4-C4C821C61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0BA40D-FD84-2C3B-F960-41D7468F4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20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38C94-9B7B-6AB4-2D88-3A7B2E021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F9E260-01C7-49A0-B219-A713E538FD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106FDC-85D8-B84C-4F7A-21FCCF4945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52186"/>
            <a:ext cx="3932237" cy="37168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1551FB-3268-C061-E9B0-C61B77120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18FB75-47A4-3672-D291-C5CFF0877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EAE79A-7EC6-EFED-7E7A-8CEE577F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8567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C3CC8-2F22-118B-CF33-36251F5A2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89B1-F1BE-1F43-A4B3-14A59525FC65}" type="datetimeFigureOut">
              <a:rPr lang="en-US" smtClean="0"/>
              <a:t>3/25/25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F0315-0C17-8463-9D36-5DA4E78D6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1EB615-B167-E98E-A250-A5D8066A7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5EF74-BDCB-494C-9AC7-EB2F2A320D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475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5C06B-9132-FEFB-EA30-4E33F34424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Color Reference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0CCDE3-7908-407C-E807-B74988D3EC4A}"/>
              </a:ext>
            </a:extLst>
          </p:cNvPr>
          <p:cNvSpPr/>
          <p:nvPr userDrawn="1"/>
        </p:nvSpPr>
        <p:spPr>
          <a:xfrm>
            <a:off x="775852" y="2202873"/>
            <a:ext cx="1460270" cy="8288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Jost Medium" pitchFamily="2" charset="77"/>
                <a:ea typeface="Jost Medium" pitchFamily="2" charset="77"/>
              </a:rPr>
              <a:t>#CB2C30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E67D1B-0D5F-CE34-93E4-07BE7A7EBAF0}"/>
              </a:ext>
            </a:extLst>
          </p:cNvPr>
          <p:cNvSpPr/>
          <p:nvPr userDrawn="1"/>
        </p:nvSpPr>
        <p:spPr>
          <a:xfrm>
            <a:off x="2277680" y="2202873"/>
            <a:ext cx="1460270" cy="82880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#2C3474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36215AB-CDED-06B8-ABC5-DA48C26506B9}"/>
              </a:ext>
            </a:extLst>
          </p:cNvPr>
          <p:cNvSpPr/>
          <p:nvPr userDrawn="1"/>
        </p:nvSpPr>
        <p:spPr>
          <a:xfrm>
            <a:off x="3779508" y="2202873"/>
            <a:ext cx="1460270" cy="828802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#FBD37B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22F7F8-9CBD-44F4-31C0-F0D2C68F8A81}"/>
              </a:ext>
            </a:extLst>
          </p:cNvPr>
          <p:cNvSpPr/>
          <p:nvPr userDrawn="1"/>
        </p:nvSpPr>
        <p:spPr>
          <a:xfrm>
            <a:off x="5281336" y="2202873"/>
            <a:ext cx="1460270" cy="828802"/>
          </a:xfrm>
          <a:prstGeom prst="rect">
            <a:avLst/>
          </a:prstGeom>
          <a:solidFill>
            <a:srgbClr val="D8D9D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#D8D9DA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9BECBA-A4BC-B94B-02D9-A7701CDA89C1}"/>
              </a:ext>
            </a:extLst>
          </p:cNvPr>
          <p:cNvSpPr/>
          <p:nvPr userDrawn="1"/>
        </p:nvSpPr>
        <p:spPr>
          <a:xfrm>
            <a:off x="6783164" y="2202873"/>
            <a:ext cx="1460270" cy="828802"/>
          </a:xfrm>
          <a:prstGeom prst="rect">
            <a:avLst/>
          </a:prstGeom>
          <a:solidFill>
            <a:srgbClr val="14181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#14181C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4C831D-C26B-3A04-4B8D-B9C1C901B79F}"/>
              </a:ext>
            </a:extLst>
          </p:cNvPr>
          <p:cNvSpPr/>
          <p:nvPr userDrawn="1"/>
        </p:nvSpPr>
        <p:spPr>
          <a:xfrm>
            <a:off x="8284992" y="2202873"/>
            <a:ext cx="1460270" cy="828802"/>
          </a:xfrm>
          <a:prstGeom prst="rect">
            <a:avLst/>
          </a:prstGeom>
          <a:solidFill>
            <a:srgbClr val="8A243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#8A2432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EA3AA9-974F-6562-8F0C-E827FE1C1027}"/>
              </a:ext>
            </a:extLst>
          </p:cNvPr>
          <p:cNvSpPr/>
          <p:nvPr userDrawn="1"/>
        </p:nvSpPr>
        <p:spPr>
          <a:xfrm>
            <a:off x="9786820" y="2202873"/>
            <a:ext cx="1460270" cy="828802"/>
          </a:xfrm>
          <a:prstGeom prst="rect">
            <a:avLst/>
          </a:prstGeom>
          <a:solidFill>
            <a:srgbClr val="AA986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#AA9868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392333-F5E6-89D4-E3BE-426D8E4E26EA}"/>
              </a:ext>
            </a:extLst>
          </p:cNvPr>
          <p:cNvSpPr/>
          <p:nvPr userDrawn="1"/>
        </p:nvSpPr>
        <p:spPr>
          <a:xfrm>
            <a:off x="775852" y="3120044"/>
            <a:ext cx="1202577" cy="421178"/>
          </a:xfrm>
          <a:prstGeom prst="rect">
            <a:avLst/>
          </a:prstGeom>
          <a:solidFill>
            <a:srgbClr val="2C4E4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#2C4E4C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5BFADB-5D5A-350B-E079-F6A797B45CC1}"/>
              </a:ext>
            </a:extLst>
          </p:cNvPr>
          <p:cNvSpPr/>
          <p:nvPr userDrawn="1"/>
        </p:nvSpPr>
        <p:spPr>
          <a:xfrm>
            <a:off x="2031074" y="3120044"/>
            <a:ext cx="1202577" cy="421178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#729968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3CB070E-11DF-75ED-D13A-A6EF49808F36}"/>
              </a:ext>
            </a:extLst>
          </p:cNvPr>
          <p:cNvSpPr/>
          <p:nvPr userDrawn="1"/>
        </p:nvSpPr>
        <p:spPr>
          <a:xfrm>
            <a:off x="3286296" y="3120044"/>
            <a:ext cx="1202577" cy="421178"/>
          </a:xfrm>
          <a:prstGeom prst="rect">
            <a:avLst/>
          </a:prstGeom>
          <a:solidFill>
            <a:srgbClr val="8A9BB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#8A9BB0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62C7DA-86B2-81A1-CD2E-A3274F18C58D}"/>
              </a:ext>
            </a:extLst>
          </p:cNvPr>
          <p:cNvSpPr/>
          <p:nvPr userDrawn="1"/>
        </p:nvSpPr>
        <p:spPr>
          <a:xfrm>
            <a:off x="4541518" y="3120044"/>
            <a:ext cx="1202577" cy="421178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#4F6977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59AE58C-7BB0-612F-F852-CA9F8ACF953E}"/>
              </a:ext>
            </a:extLst>
          </p:cNvPr>
          <p:cNvSpPr/>
          <p:nvPr userDrawn="1"/>
        </p:nvSpPr>
        <p:spPr>
          <a:xfrm>
            <a:off x="5796740" y="3110713"/>
            <a:ext cx="1202577" cy="421178"/>
          </a:xfrm>
          <a:prstGeom prst="rect">
            <a:avLst/>
          </a:prstGeom>
          <a:solidFill>
            <a:srgbClr val="DCBB8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#DCBB8C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89BE780-7A5F-CF0E-2A99-5FA997687DCD}"/>
              </a:ext>
            </a:extLst>
          </p:cNvPr>
          <p:cNvSpPr/>
          <p:nvPr userDrawn="1"/>
        </p:nvSpPr>
        <p:spPr>
          <a:xfrm>
            <a:off x="7051962" y="3110713"/>
            <a:ext cx="1202577" cy="421178"/>
          </a:xfrm>
          <a:prstGeom prst="rect">
            <a:avLst/>
          </a:prstGeom>
          <a:solidFill>
            <a:srgbClr val="955C3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#955C38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D0A767C-34F9-EC0F-AE78-0B960BF25C9A}"/>
              </a:ext>
            </a:extLst>
          </p:cNvPr>
          <p:cNvSpPr/>
          <p:nvPr userDrawn="1"/>
        </p:nvSpPr>
        <p:spPr>
          <a:xfrm>
            <a:off x="8307184" y="3110713"/>
            <a:ext cx="1202577" cy="421178"/>
          </a:xfrm>
          <a:prstGeom prst="rect">
            <a:avLst/>
          </a:prstGeom>
          <a:solidFill>
            <a:srgbClr val="C0B9B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#C0B9B1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F235792-4272-C29D-9782-DA7D2EA571EF}"/>
              </a:ext>
            </a:extLst>
          </p:cNvPr>
          <p:cNvSpPr/>
          <p:nvPr userDrawn="1"/>
        </p:nvSpPr>
        <p:spPr>
          <a:xfrm>
            <a:off x="9559637" y="3110713"/>
            <a:ext cx="1202577" cy="421178"/>
          </a:xfrm>
          <a:prstGeom prst="rect">
            <a:avLst/>
          </a:prstGeom>
          <a:solidFill>
            <a:srgbClr val="F6F6F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r>
              <a:rPr lang="en-US" sz="1400" kern="1200" dirty="0">
                <a:solidFill>
                  <a:schemeClr val="lt1"/>
                </a:solidFill>
                <a:latin typeface="Jost Medium" pitchFamily="2" charset="77"/>
                <a:ea typeface="Jost Medium" pitchFamily="2" charset="77"/>
                <a:cs typeface="+mn-cs"/>
              </a:rPr>
              <a:t>#F6F6F3</a:t>
            </a:r>
          </a:p>
        </p:txBody>
      </p:sp>
    </p:spTree>
    <p:extLst>
      <p:ext uri="{BB962C8B-B14F-4D97-AF65-F5344CB8AC3E}">
        <p14:creationId xmlns:p14="http://schemas.microsoft.com/office/powerpoint/2010/main" val="4249718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0892BF-8E1D-CDDF-429F-971E71885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5393"/>
            <a:ext cx="10515600" cy="9478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0514CE-938F-2C4C-828F-369AAFCF9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63337"/>
            <a:ext cx="10515600" cy="40136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9FBD64-18DE-8E46-BEDE-871923A6AE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Jost Medium" pitchFamily="2" charset="77"/>
                <a:ea typeface="Jost Medium" pitchFamily="2" charset="77"/>
              </a:defRPr>
            </a:lvl1pPr>
          </a:lstStyle>
          <a:p>
            <a:fld id="{18AF89B1-F1BE-1F43-A4B3-14A59525FC65}" type="datetimeFigureOut">
              <a:rPr lang="en-US" smtClean="0"/>
              <a:pPr/>
              <a:t>3/25/25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66FA45-D9B4-C5E4-D74F-6529738EB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Jost Medium" pitchFamily="2" charset="77"/>
                <a:ea typeface="Jost Medium" pitchFamily="2" charset="77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C8E12-50D8-5371-043A-5FFE1FFB2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Jost Medium" pitchFamily="2" charset="77"/>
                <a:ea typeface="Jost Medium" pitchFamily="2" charset="77"/>
              </a:defRPr>
            </a:lvl1pPr>
          </a:lstStyle>
          <a:p>
            <a:fld id="{28A5EF74-BDCB-494C-9AC7-EB2F2A320D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7B5D9C-22C4-8B29-1E46-0377ED32D54C}"/>
              </a:ext>
            </a:extLst>
          </p:cNvPr>
          <p:cNvSpPr/>
          <p:nvPr userDrawn="1"/>
        </p:nvSpPr>
        <p:spPr>
          <a:xfrm>
            <a:off x="-144967" y="-86258"/>
            <a:ext cx="12444761" cy="8834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F07D782-0242-05B1-5CA8-E25FD2A867CF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54939" y="-531400"/>
            <a:ext cx="4109722" cy="164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392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9" r:id="rId2"/>
    <p:sldLayoutId id="2147483663" r:id="rId3"/>
    <p:sldLayoutId id="2147483660" r:id="rId4"/>
    <p:sldLayoutId id="2147483661" r:id="rId5"/>
    <p:sldLayoutId id="2147483662" r:id="rId6"/>
    <p:sldLayoutId id="2147483649" r:id="rId7"/>
    <p:sldLayoutId id="2147483664" r:id="rId8"/>
    <p:sldLayoutId id="2147483650" r:id="rId9"/>
    <p:sldLayoutId id="2147483651" r:id="rId10"/>
    <p:sldLayoutId id="2147483652" r:id="rId11"/>
    <p:sldLayoutId id="2147483653" r:id="rId12"/>
    <p:sldLayoutId id="2147483654" r:id="rId13"/>
    <p:sldLayoutId id="2147483656" r:id="rId14"/>
    <p:sldLayoutId id="2147483657" r:id="rId15"/>
    <p:sldLayoutId id="2147483658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/>
          </a:solidFill>
          <a:latin typeface="Jost Medium" pitchFamily="2" charset="77"/>
          <a:ea typeface="Jost Medium" pitchFamily="2" charset="7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Jost Medium" pitchFamily="2" charset="77"/>
          <a:ea typeface="Jost Medium" pitchFamily="2" charset="77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Jost Medium" pitchFamily="2" charset="77"/>
          <a:ea typeface="Jost Medium" pitchFamily="2" charset="77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Jost Medium" pitchFamily="2" charset="77"/>
          <a:ea typeface="Jost Medium" pitchFamily="2" charset="77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Jost Medium" pitchFamily="2" charset="77"/>
          <a:ea typeface="Jost Medium" pitchFamily="2" charset="77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Jost Medium" pitchFamily="2" charset="77"/>
          <a:ea typeface="Jost Medium" pitchFamily="2" charset="7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8F45C-4A5E-8A7C-550F-257EA5857F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7EC40-D0D8-4C90-612F-4992E9A3AE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787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Hampden-Sydney Color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82C33"/>
      </a:accent1>
      <a:accent2>
        <a:srgbClr val="29305D"/>
      </a:accent2>
      <a:accent3>
        <a:srgbClr val="F8D27B"/>
      </a:accent3>
      <a:accent4>
        <a:srgbClr val="2C4E4C"/>
      </a:accent4>
      <a:accent5>
        <a:srgbClr val="719968"/>
      </a:accent5>
      <a:accent6>
        <a:srgbClr val="955C38"/>
      </a:accent6>
      <a:hlink>
        <a:srgbClr val="8292A1"/>
      </a:hlink>
      <a:folHlink>
        <a:srgbClr val="C0B9B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A431F845-B65E-5447-B79B-C2895E63055C}" vid="{B52EA555-4D4B-6F4B-9F63-3EF44898654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2FB4D551F36343B97921A9F7596C2E" ma:contentTypeVersion="17" ma:contentTypeDescription="Create a new document." ma:contentTypeScope="" ma:versionID="6c7320697591434adc1abe78b26081d8">
  <xsd:schema xmlns:xsd="http://www.w3.org/2001/XMLSchema" xmlns:xs="http://www.w3.org/2001/XMLSchema" xmlns:p="http://schemas.microsoft.com/office/2006/metadata/properties" xmlns:ns2="ab220473-9ac1-4e49-9dcf-f6c4a2e03674" xmlns:ns3="5da27bef-e704-480e-990d-26143875de3d" targetNamespace="http://schemas.microsoft.com/office/2006/metadata/properties" ma:root="true" ma:fieldsID="ed42a51219d3e53fc8596b9094368081" ns2:_="" ns3:_="">
    <xsd:import namespace="ab220473-9ac1-4e49-9dcf-f6c4a2e03674"/>
    <xsd:import namespace="5da27bef-e704-480e-990d-26143875de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220473-9ac1-4e49-9dcf-f6c4a2e036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0f2cba2-e1bc-43c2-af6d-61e289d873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a27bef-e704-480e-990d-26143875de3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7596732-ba5e-4ca0-b90c-7046632b9ca2}" ma:internalName="TaxCatchAll" ma:showField="CatchAllData" ma:web="5da27bef-e704-480e-990d-26143875de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da27bef-e704-480e-990d-26143875de3d" xsi:nil="true"/>
    <lcf76f155ced4ddcb4097134ff3c332f xmlns="ab220473-9ac1-4e49-9dcf-f6c4a2e0367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2336C25-5456-428A-9B7B-CDF602033F8F}"/>
</file>

<file path=customXml/itemProps2.xml><?xml version="1.0" encoding="utf-8"?>
<ds:datastoreItem xmlns:ds="http://schemas.openxmlformats.org/officeDocument/2006/customXml" ds:itemID="{6EB0A8AE-D331-4D43-80E4-ECD821F02332}"/>
</file>

<file path=customXml/itemProps3.xml><?xml version="1.0" encoding="utf-8"?>
<ds:datastoreItem xmlns:ds="http://schemas.openxmlformats.org/officeDocument/2006/customXml" ds:itemID="{AD6D45B4-458A-497B-8639-03AB2899ACD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Garamond</vt:lpstr>
      <vt:lpstr>Jost Black</vt:lpstr>
      <vt:lpstr>Jost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Alexandria Grant</dc:creator>
  <cp:lastModifiedBy>Alexandria Grant</cp:lastModifiedBy>
  <cp:revision>1</cp:revision>
  <dcterms:created xsi:type="dcterms:W3CDTF">2025-03-25T19:21:26Z</dcterms:created>
  <dcterms:modified xsi:type="dcterms:W3CDTF">2025-03-25T20:33:39Z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0x0101004A2FB4D551F36343B97921A9F7596C2E</vt:lpwstr>
  </property>
</Properties>
</file>