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432"/>
    <a:srgbClr val="F6F6F3"/>
    <a:srgbClr val="C0B9B1"/>
    <a:srgbClr val="955C38"/>
    <a:srgbClr val="DCBB8C"/>
    <a:srgbClr val="8A9BB0"/>
    <a:srgbClr val="2C4E4C"/>
    <a:srgbClr val="AA9868"/>
    <a:srgbClr val="14181C"/>
    <a:srgbClr val="D8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7"/>
    <p:restoredTop sz="96405"/>
  </p:normalViewPr>
  <p:slideViewPr>
    <p:cSldViewPr snapToGrid="0">
      <p:cViewPr>
        <p:scale>
          <a:sx n="100" d="100"/>
          <a:sy n="100" d="100"/>
        </p:scale>
        <p:origin x="1856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ar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20AB18-4764-BF6C-AD53-CBAC12CB2828}"/>
              </a:ext>
            </a:extLst>
          </p:cNvPr>
          <p:cNvSpPr/>
          <p:nvPr userDrawn="1"/>
        </p:nvSpPr>
        <p:spPr>
          <a:xfrm>
            <a:off x="-323385" y="-323384"/>
            <a:ext cx="12667785" cy="7370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C7B68-30AD-5C8A-FC27-797324C13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050" y="450850"/>
            <a:ext cx="6311900" cy="5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9E6B-CED7-889E-CCE4-0AB6E397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D1852-E6B2-10C4-453A-01E19293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669B7-D534-8EF4-4C7E-A1E6A406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85EAE-C1E0-F162-587C-3D420B50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4F6A-B051-C9AA-F202-9D6FD0BE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F1C5-D3A9-CC20-122F-78B87494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8A2432"/>
                </a:solidFill>
              </a:defRPr>
            </a:lvl1pPr>
            <a:lvl2pPr>
              <a:defRPr sz="2800">
                <a:solidFill>
                  <a:srgbClr val="8A2432"/>
                </a:solidFill>
              </a:defRPr>
            </a:lvl2pPr>
            <a:lvl3pPr>
              <a:defRPr sz="2400">
                <a:solidFill>
                  <a:srgbClr val="8A2432"/>
                </a:solidFill>
              </a:defRPr>
            </a:lvl3pPr>
            <a:lvl4pPr>
              <a:defRPr sz="2000">
                <a:solidFill>
                  <a:srgbClr val="8A2432"/>
                </a:solidFill>
              </a:defRPr>
            </a:lvl4pPr>
            <a:lvl5pPr>
              <a:defRPr sz="2000">
                <a:solidFill>
                  <a:srgbClr val="8A243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2EBE3-0B5A-B1F0-EB04-B84791A59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034"/>
            <a:ext cx="3932237" cy="3727953"/>
          </a:xfrm>
        </p:spPr>
        <p:txBody>
          <a:bodyPr/>
          <a:lstStyle>
            <a:lvl1pPr marL="0" indent="0">
              <a:buNone/>
              <a:defRPr sz="1600">
                <a:solidFill>
                  <a:srgbClr val="8A24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54D2D-E694-11B3-78AD-E74892E6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6A6A3-E0F2-8497-1AD4-C4C821C6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A40D-FD84-2C3B-F960-41D7468F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8C94-9B7B-6AB4-2D88-3A7B2E02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9E260-01C7-49A0-B219-A713E538F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8A243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06FDC-85D8-B84C-4F7A-21FCCF494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2186"/>
            <a:ext cx="3932237" cy="3716802"/>
          </a:xfrm>
        </p:spPr>
        <p:txBody>
          <a:bodyPr/>
          <a:lstStyle>
            <a:lvl1pPr marL="0" indent="0">
              <a:buNone/>
              <a:defRPr sz="1600">
                <a:solidFill>
                  <a:srgbClr val="8A24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551FB-3268-C061-E9B0-C61B7712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8FB75-47A4-3672-D291-C5CFF087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AE79A-7EC6-EFED-7E7A-8CEE577F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C3CC8-2F22-118B-CF33-36251F5A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F0315-0C17-8463-9D36-5DA4E78D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EB615-B167-E98E-A250-A5D8066A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9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20AB18-4764-BF6C-AD53-CBAC12CB2828}"/>
              </a:ext>
            </a:extLst>
          </p:cNvPr>
          <p:cNvSpPr/>
          <p:nvPr userDrawn="1"/>
        </p:nvSpPr>
        <p:spPr>
          <a:xfrm>
            <a:off x="-323385" y="-323384"/>
            <a:ext cx="12667785" cy="7370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7289F-63AF-2CA8-FAA0-4F6C915BB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4425950" y="-5026340"/>
            <a:ext cx="21043900" cy="2104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4CC6E-402D-86DE-DCBC-C7DC5A9B26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9973" y="4118166"/>
            <a:ext cx="3143714" cy="2739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778ED-4010-D332-EFF9-F48B880F6C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1333" y="1905698"/>
            <a:ext cx="2146300" cy="214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B2A417-507A-A677-915D-0E5C079C40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32350" y="4165600"/>
            <a:ext cx="2527300" cy="252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0CD4F5-CBD8-B415-BBE5-C31B2C5E05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1513" y="4485811"/>
            <a:ext cx="3657600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1F1B95-A8CD-E70F-0E6E-816C4308DEB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32350" y="1602254"/>
            <a:ext cx="2753189" cy="27531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9DFBEB-2052-5A19-0E37-1D78E037490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23030" y="2286698"/>
            <a:ext cx="3657600" cy="13843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173E2C6-EA8B-54CE-6259-3BC75C865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4033"/>
            <a:ext cx="10515600" cy="947853"/>
          </a:xfrm>
        </p:spPr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Logo Reference</a:t>
            </a:r>
          </a:p>
        </p:txBody>
      </p:sp>
    </p:spTree>
    <p:extLst>
      <p:ext uri="{BB962C8B-B14F-4D97-AF65-F5344CB8AC3E}">
        <p14:creationId xmlns:p14="http://schemas.microsoft.com/office/powerpoint/2010/main" val="342202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C06B-9132-FEFB-EA30-4E33F3442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Color Reference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CCDE3-7908-407C-E807-B74988D3EC4A}"/>
              </a:ext>
            </a:extLst>
          </p:cNvPr>
          <p:cNvSpPr/>
          <p:nvPr userDrawn="1"/>
        </p:nvSpPr>
        <p:spPr>
          <a:xfrm>
            <a:off x="775852" y="2202873"/>
            <a:ext cx="1460270" cy="8288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Jost Medium" pitchFamily="2" charset="77"/>
                <a:ea typeface="Jost Medium" pitchFamily="2" charset="77"/>
              </a:rPr>
              <a:t>#CB2C30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67D1B-0D5F-CE34-93E4-07BE7A7EBAF0}"/>
              </a:ext>
            </a:extLst>
          </p:cNvPr>
          <p:cNvSpPr/>
          <p:nvPr userDrawn="1"/>
        </p:nvSpPr>
        <p:spPr>
          <a:xfrm>
            <a:off x="2277680" y="2202873"/>
            <a:ext cx="1460270" cy="8288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#2C3474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215AB-CDED-06B8-ABC5-DA48C26506B9}"/>
              </a:ext>
            </a:extLst>
          </p:cNvPr>
          <p:cNvSpPr/>
          <p:nvPr userDrawn="1"/>
        </p:nvSpPr>
        <p:spPr>
          <a:xfrm>
            <a:off x="3779508" y="2202873"/>
            <a:ext cx="1460270" cy="82880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#FBD37B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22F7F8-9CBD-44F4-31C0-F0D2C68F8A81}"/>
              </a:ext>
            </a:extLst>
          </p:cNvPr>
          <p:cNvSpPr/>
          <p:nvPr userDrawn="1"/>
        </p:nvSpPr>
        <p:spPr>
          <a:xfrm>
            <a:off x="5281336" y="2202873"/>
            <a:ext cx="1460270" cy="828802"/>
          </a:xfrm>
          <a:prstGeom prst="rect">
            <a:avLst/>
          </a:prstGeom>
          <a:solidFill>
            <a:srgbClr val="D8D9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#D8D9DA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BECBA-A4BC-B94B-02D9-A7701CDA89C1}"/>
              </a:ext>
            </a:extLst>
          </p:cNvPr>
          <p:cNvSpPr/>
          <p:nvPr userDrawn="1"/>
        </p:nvSpPr>
        <p:spPr>
          <a:xfrm>
            <a:off x="6783164" y="2202873"/>
            <a:ext cx="1460270" cy="828802"/>
          </a:xfrm>
          <a:prstGeom prst="rect">
            <a:avLst/>
          </a:prstGeom>
          <a:solidFill>
            <a:srgbClr val="1418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#14181C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C831D-C26B-3A04-4B8D-B9C1C901B79F}"/>
              </a:ext>
            </a:extLst>
          </p:cNvPr>
          <p:cNvSpPr/>
          <p:nvPr userDrawn="1"/>
        </p:nvSpPr>
        <p:spPr>
          <a:xfrm>
            <a:off x="8284992" y="2202873"/>
            <a:ext cx="1460270" cy="828802"/>
          </a:xfrm>
          <a:prstGeom prst="rect">
            <a:avLst/>
          </a:prstGeom>
          <a:solidFill>
            <a:srgbClr val="8A2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#8A2432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EA3AA9-974F-6562-8F0C-E827FE1C1027}"/>
              </a:ext>
            </a:extLst>
          </p:cNvPr>
          <p:cNvSpPr/>
          <p:nvPr userDrawn="1"/>
        </p:nvSpPr>
        <p:spPr>
          <a:xfrm>
            <a:off x="9786820" y="2202873"/>
            <a:ext cx="1460270" cy="828802"/>
          </a:xfrm>
          <a:prstGeom prst="rect">
            <a:avLst/>
          </a:prstGeom>
          <a:solidFill>
            <a:srgbClr val="AA98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#AA9868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392333-F5E6-89D4-E3BE-426D8E4E26EA}"/>
              </a:ext>
            </a:extLst>
          </p:cNvPr>
          <p:cNvSpPr/>
          <p:nvPr userDrawn="1"/>
        </p:nvSpPr>
        <p:spPr>
          <a:xfrm>
            <a:off x="775852" y="3120044"/>
            <a:ext cx="1202577" cy="421178"/>
          </a:xfrm>
          <a:prstGeom prst="rect">
            <a:avLst/>
          </a:prstGeom>
          <a:solidFill>
            <a:srgbClr val="2C4E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#2C4E4C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BFADB-5D5A-350B-E079-F6A797B45CC1}"/>
              </a:ext>
            </a:extLst>
          </p:cNvPr>
          <p:cNvSpPr/>
          <p:nvPr userDrawn="1"/>
        </p:nvSpPr>
        <p:spPr>
          <a:xfrm>
            <a:off x="2031074" y="3120044"/>
            <a:ext cx="1202577" cy="42117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#729968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CB070E-11DF-75ED-D13A-A6EF49808F36}"/>
              </a:ext>
            </a:extLst>
          </p:cNvPr>
          <p:cNvSpPr/>
          <p:nvPr userDrawn="1"/>
        </p:nvSpPr>
        <p:spPr>
          <a:xfrm>
            <a:off x="3286296" y="3120044"/>
            <a:ext cx="1202577" cy="421178"/>
          </a:xfrm>
          <a:prstGeom prst="rect">
            <a:avLst/>
          </a:prstGeom>
          <a:solidFill>
            <a:srgbClr val="8A9BB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#8A9BB0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62C7DA-86B2-81A1-CD2E-A3274F18C58D}"/>
              </a:ext>
            </a:extLst>
          </p:cNvPr>
          <p:cNvSpPr/>
          <p:nvPr userDrawn="1"/>
        </p:nvSpPr>
        <p:spPr>
          <a:xfrm>
            <a:off x="4541518" y="3120044"/>
            <a:ext cx="1202577" cy="4211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#4F6977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9AE58C-7BB0-612F-F852-CA9F8ACF953E}"/>
              </a:ext>
            </a:extLst>
          </p:cNvPr>
          <p:cNvSpPr/>
          <p:nvPr userDrawn="1"/>
        </p:nvSpPr>
        <p:spPr>
          <a:xfrm>
            <a:off x="5796740" y="3110713"/>
            <a:ext cx="1202577" cy="421178"/>
          </a:xfrm>
          <a:prstGeom prst="rect">
            <a:avLst/>
          </a:prstGeom>
          <a:solidFill>
            <a:srgbClr val="DCBB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#DCBB8C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BE780-7A5F-CF0E-2A99-5FA997687DCD}"/>
              </a:ext>
            </a:extLst>
          </p:cNvPr>
          <p:cNvSpPr/>
          <p:nvPr userDrawn="1"/>
        </p:nvSpPr>
        <p:spPr>
          <a:xfrm>
            <a:off x="7051962" y="3110713"/>
            <a:ext cx="1202577" cy="421178"/>
          </a:xfrm>
          <a:prstGeom prst="rect">
            <a:avLst/>
          </a:prstGeom>
          <a:solidFill>
            <a:srgbClr val="955C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#955C38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0A767C-34F9-EC0F-AE78-0B960BF25C9A}"/>
              </a:ext>
            </a:extLst>
          </p:cNvPr>
          <p:cNvSpPr/>
          <p:nvPr userDrawn="1"/>
        </p:nvSpPr>
        <p:spPr>
          <a:xfrm>
            <a:off x="8307184" y="3110713"/>
            <a:ext cx="1202577" cy="421178"/>
          </a:xfrm>
          <a:prstGeom prst="rect">
            <a:avLst/>
          </a:prstGeom>
          <a:solidFill>
            <a:srgbClr val="C0B9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#C0B9B1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235792-4272-C29D-9782-DA7D2EA571EF}"/>
              </a:ext>
            </a:extLst>
          </p:cNvPr>
          <p:cNvSpPr/>
          <p:nvPr userDrawn="1"/>
        </p:nvSpPr>
        <p:spPr>
          <a:xfrm>
            <a:off x="9559637" y="3110713"/>
            <a:ext cx="1202577" cy="421178"/>
          </a:xfrm>
          <a:prstGeom prst="rect">
            <a:avLst/>
          </a:prstGeom>
          <a:solidFill>
            <a:srgbClr val="F6F6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400" kern="1200" dirty="0">
                <a:solidFill>
                  <a:schemeClr val="lt1"/>
                </a:solidFill>
                <a:latin typeface="Jost Medium" pitchFamily="2" charset="77"/>
                <a:ea typeface="Jost Medium" pitchFamily="2" charset="77"/>
                <a:cs typeface="+mn-cs"/>
              </a:rPr>
              <a:t>#F6F6F3</a:t>
            </a:r>
          </a:p>
        </p:txBody>
      </p:sp>
    </p:spTree>
    <p:extLst>
      <p:ext uri="{BB962C8B-B14F-4D97-AF65-F5344CB8AC3E}">
        <p14:creationId xmlns:p14="http://schemas.microsoft.com/office/powerpoint/2010/main" val="342347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Star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20AB18-4764-BF6C-AD53-CBAC12CB2828}"/>
              </a:ext>
            </a:extLst>
          </p:cNvPr>
          <p:cNvSpPr/>
          <p:nvPr userDrawn="1"/>
        </p:nvSpPr>
        <p:spPr>
          <a:xfrm>
            <a:off x="-323385" y="-323384"/>
            <a:ext cx="12667785" cy="7370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7289F-63AF-2CA8-FAA0-4F6C915BB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4425950" y="-5039040"/>
            <a:ext cx="21043900" cy="2104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C7B68-30AD-5C8A-FC27-797324C13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0" y="450850"/>
            <a:ext cx="6311900" cy="5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6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07EFC1-FEAA-81C6-3423-764CA9198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0519"/>
            <a:ext cx="9144000" cy="1919443"/>
          </a:xfrm>
        </p:spPr>
        <p:txBody>
          <a:bodyPr anchor="t" anchorCtr="0"/>
          <a:lstStyle>
            <a:lvl1pPr algn="l">
              <a:defRPr sz="6000" b="1" i="0">
                <a:solidFill>
                  <a:srgbClr val="8A2432"/>
                </a:solidFill>
                <a:latin typeface="Pragmatica Slab Bold" panose="02060503020206020404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D75A6F-D545-5EDB-1E4A-A5B612607A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22363"/>
            <a:ext cx="2222810" cy="46815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A24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95689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A2E4-0967-7032-2B2C-476EE4A25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CEAEB-467F-150E-BC19-6FD22725F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A24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EE5F-5A78-20BA-F1F0-54ECFBD1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63499-75F6-B078-1C69-FD071C35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95A3-0763-8A5E-76F3-091F0920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A2E4-0967-7032-2B2C-476EE4A256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54850"/>
            <a:ext cx="9144000" cy="2387600"/>
          </a:xfrm>
        </p:spPr>
        <p:txBody>
          <a:bodyPr anchor="ctr" anchorCtr="1">
            <a:normAutofit/>
          </a:bodyPr>
          <a:lstStyle>
            <a:lvl1pPr algn="ctr">
              <a:defRPr sz="2800" b="0" i="1">
                <a:solidFill>
                  <a:srgbClr val="8A2432"/>
                </a:solidFill>
                <a:latin typeface="Pragmatica Book" panose="020B0503040502020204" pitchFamily="34" charset="0"/>
                <a:ea typeface="Jost Black" pitchFamily="2" charset="77"/>
              </a:defRPr>
            </a:lvl1pPr>
          </a:lstStyle>
          <a:p>
            <a:r>
              <a:rPr lang="en-US" dirty="0"/>
              <a:t>Write a quote here.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EE5F-5A78-20BA-F1F0-54ECFBD1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63499-75F6-B078-1C69-FD071C35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95A3-0763-8A5E-76F3-091F0920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E5BC8-E592-79A6-F0ED-CC23A2E4A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871" y="1555133"/>
            <a:ext cx="1093129" cy="99943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4B2407-5180-449F-E696-BF2CB99D5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 flipV="1">
            <a:off x="10668000" y="4130250"/>
            <a:ext cx="1093129" cy="999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04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ACEE-9472-7EA2-681D-C7090C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23DC-5332-ED8B-9E55-D105733B3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  <a:lvl2pPr>
              <a:defRPr>
                <a:solidFill>
                  <a:srgbClr val="8A2432"/>
                </a:solidFill>
              </a:defRPr>
            </a:lvl2pPr>
            <a:lvl3pPr>
              <a:defRPr>
                <a:solidFill>
                  <a:srgbClr val="8A2432"/>
                </a:solidFill>
              </a:defRPr>
            </a:lvl3pPr>
            <a:lvl4pPr>
              <a:defRPr>
                <a:solidFill>
                  <a:srgbClr val="8A2432"/>
                </a:solidFill>
              </a:defRPr>
            </a:lvl4pPr>
            <a:lvl5pPr>
              <a:defRPr>
                <a:solidFill>
                  <a:srgbClr val="8A243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E8D41-A23E-05C8-0F6B-900F8E2E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27495-F882-4255-A66B-E4099F93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51F4B-04FB-C0C1-8232-A845654E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BA27-5BE3-18ED-647E-F365151A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8173-3AF3-D357-DE5D-F3A87BB9D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A24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34A37-B9A0-A39B-2810-FF686B56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7A335-2BBA-1274-E4B3-09D0F356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5E0BB-7DFD-2D08-E209-C700A012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3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D781-25B5-029A-5BD5-64D38E9C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12BE-293F-764C-11FD-DFA284766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  <a:lvl2pPr>
              <a:defRPr>
                <a:solidFill>
                  <a:srgbClr val="8A2432"/>
                </a:solidFill>
              </a:defRPr>
            </a:lvl2pPr>
            <a:lvl3pPr>
              <a:defRPr>
                <a:solidFill>
                  <a:srgbClr val="8A2432"/>
                </a:solidFill>
              </a:defRPr>
            </a:lvl3pPr>
            <a:lvl4pPr>
              <a:defRPr>
                <a:solidFill>
                  <a:srgbClr val="8A2432"/>
                </a:solidFill>
              </a:defRPr>
            </a:lvl4pPr>
            <a:lvl5pPr>
              <a:defRPr>
                <a:solidFill>
                  <a:srgbClr val="8A243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87C90-73F8-543B-19B3-2E4DB3C9F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  <a:lvl2pPr>
              <a:defRPr>
                <a:solidFill>
                  <a:srgbClr val="8A2432"/>
                </a:solidFill>
              </a:defRPr>
            </a:lvl2pPr>
            <a:lvl3pPr>
              <a:defRPr>
                <a:solidFill>
                  <a:srgbClr val="8A2432"/>
                </a:solidFill>
              </a:defRPr>
            </a:lvl3pPr>
            <a:lvl4pPr>
              <a:defRPr>
                <a:solidFill>
                  <a:srgbClr val="8A2432"/>
                </a:solidFill>
              </a:defRPr>
            </a:lvl4pPr>
            <a:lvl5pPr>
              <a:defRPr>
                <a:solidFill>
                  <a:srgbClr val="8A243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C4905-B031-6A6D-47B0-1E2F2E3E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6DB74-CF8A-0906-3477-42F295DD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C390C-1923-E19F-43AA-6C538266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B4F4-10E2-413B-187B-7B58A979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576"/>
            <a:ext cx="10515600" cy="927198"/>
          </a:xfrm>
        </p:spPr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666C4-34FB-6F8F-42C3-A033FECB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59118"/>
            <a:ext cx="5157787" cy="6809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A24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F2149-5EAB-5BB3-D8D0-EF8A680D3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  <a:lvl2pPr>
              <a:defRPr>
                <a:solidFill>
                  <a:srgbClr val="8A2432"/>
                </a:solidFill>
              </a:defRPr>
            </a:lvl2pPr>
            <a:lvl3pPr>
              <a:defRPr>
                <a:solidFill>
                  <a:srgbClr val="8A2432"/>
                </a:solidFill>
              </a:defRPr>
            </a:lvl3pPr>
            <a:lvl4pPr>
              <a:defRPr>
                <a:solidFill>
                  <a:srgbClr val="8A2432"/>
                </a:solidFill>
              </a:defRPr>
            </a:lvl4pPr>
            <a:lvl5pPr>
              <a:defRPr>
                <a:solidFill>
                  <a:srgbClr val="8A243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8A9B9-270D-3213-F8B7-B814FEAB2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59118"/>
            <a:ext cx="5183188" cy="6809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81EF3-3BE2-2B1A-2142-B93CAF89A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>
            <a:lvl1pPr>
              <a:defRPr>
                <a:solidFill>
                  <a:srgbClr val="8A2432"/>
                </a:solidFill>
              </a:defRPr>
            </a:lvl1pPr>
            <a:lvl2pPr>
              <a:defRPr>
                <a:solidFill>
                  <a:srgbClr val="8A2432"/>
                </a:solidFill>
              </a:defRPr>
            </a:lvl2pPr>
            <a:lvl3pPr>
              <a:defRPr>
                <a:solidFill>
                  <a:srgbClr val="8A2432"/>
                </a:solidFill>
              </a:defRPr>
            </a:lvl3pPr>
            <a:lvl4pPr>
              <a:defRPr>
                <a:solidFill>
                  <a:srgbClr val="8A2432"/>
                </a:solidFill>
              </a:defRPr>
            </a:lvl4pPr>
            <a:lvl5pPr>
              <a:defRPr>
                <a:solidFill>
                  <a:srgbClr val="8A243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7DF2A-C4E2-E333-D54B-97C7842E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89B1-F1BE-1F43-A4B3-14A59525FC65}" type="datetimeFigureOut">
              <a:rPr lang="en-US" smtClean="0"/>
              <a:t>5/16/25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38E7D0-CA4C-518D-E955-85AFDD86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EE210-F5DC-D60A-D092-BE3D5C20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F74-BDCB-494C-9AC7-EB2F2A32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892BF-8E1D-CDDF-429F-971E7188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393"/>
            <a:ext cx="10515600" cy="94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514CE-938F-2C4C-828F-369AAFCF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3337"/>
            <a:ext cx="10515600" cy="40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FBD64-18DE-8E46-BEDE-871923A6A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fld id="{18AF89B1-F1BE-1F43-A4B3-14A59525FC65}" type="datetimeFigureOut">
              <a:rPr lang="en-US" smtClean="0"/>
              <a:pPr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FA45-D9B4-C5E4-D74F-6529738EB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8E12-50D8-5371-043A-5FFE1FFB2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fld id="{28A5EF74-BDCB-494C-9AC7-EB2F2A320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B5D9C-22C4-8B29-1E46-0377ED32D54C}"/>
              </a:ext>
            </a:extLst>
          </p:cNvPr>
          <p:cNvSpPr/>
          <p:nvPr userDrawn="1"/>
        </p:nvSpPr>
        <p:spPr>
          <a:xfrm>
            <a:off x="-144967" y="-86258"/>
            <a:ext cx="12444761" cy="883416"/>
          </a:xfrm>
          <a:prstGeom prst="rect">
            <a:avLst/>
          </a:prstGeom>
          <a:solidFill>
            <a:srgbClr val="8A243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C5ECCD-AD22-B93C-D8D5-12D31B055C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24789" y="3041"/>
            <a:ext cx="736600" cy="73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D30343-FC1F-B40A-97FB-5A7EC2ADA18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38200" y="136525"/>
            <a:ext cx="3803978" cy="5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3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4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A2432"/>
          </a:solidFill>
          <a:latin typeface="Pragmatica Bold" panose="020B0503040502020204" pitchFamily="34" charset="0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A2432"/>
          </a:solidFill>
          <a:latin typeface="Pragmatica Book" panose="020B0503040502020204" pitchFamily="34" charset="0"/>
          <a:ea typeface="Jost Medium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A2432"/>
          </a:solidFill>
          <a:latin typeface="Pragmatica Book" panose="020B0503040502020204" pitchFamily="34" charset="0"/>
          <a:ea typeface="Jost Medium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A2432"/>
          </a:solidFill>
          <a:latin typeface="Pragmatica Book" panose="020B0503040502020204" pitchFamily="34" charset="0"/>
          <a:ea typeface="Jost Medium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A2432"/>
          </a:solidFill>
          <a:latin typeface="Pragmatica Book" panose="020B0503040502020204" pitchFamily="34" charset="0"/>
          <a:ea typeface="Jost Medium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A2432"/>
          </a:solidFill>
          <a:latin typeface="Pragmatica Book" panose="020B0503040502020204" pitchFamily="34" charset="0"/>
          <a:ea typeface="Jost Medium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8927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Hampden-Sydney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82C33"/>
      </a:accent1>
      <a:accent2>
        <a:srgbClr val="29305D"/>
      </a:accent2>
      <a:accent3>
        <a:srgbClr val="F8D27B"/>
      </a:accent3>
      <a:accent4>
        <a:srgbClr val="2C4E4C"/>
      </a:accent4>
      <a:accent5>
        <a:srgbClr val="719968"/>
      </a:accent5>
      <a:accent6>
        <a:srgbClr val="955C38"/>
      </a:accent6>
      <a:hlink>
        <a:srgbClr val="8292A1"/>
      </a:hlink>
      <a:folHlink>
        <a:srgbClr val="C0B9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431F845-B65E-5447-B79B-C2895E63055C}" vid="{B52EA555-4D4B-6F4B-9F63-3EF4489865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FB4D551F36343B97921A9F7596C2E" ma:contentTypeVersion="17" ma:contentTypeDescription="Create a new document." ma:contentTypeScope="" ma:versionID="6c7320697591434adc1abe78b26081d8">
  <xsd:schema xmlns:xsd="http://www.w3.org/2001/XMLSchema" xmlns:xs="http://www.w3.org/2001/XMLSchema" xmlns:p="http://schemas.microsoft.com/office/2006/metadata/properties" xmlns:ns2="ab220473-9ac1-4e49-9dcf-f6c4a2e03674" xmlns:ns3="5da27bef-e704-480e-990d-26143875de3d" targetNamespace="http://schemas.microsoft.com/office/2006/metadata/properties" ma:root="true" ma:fieldsID="ed42a51219d3e53fc8596b9094368081" ns2:_="" ns3:_="">
    <xsd:import namespace="ab220473-9ac1-4e49-9dcf-f6c4a2e03674"/>
    <xsd:import namespace="5da27bef-e704-480e-990d-26143875d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20473-9ac1-4e49-9dcf-f6c4a2e03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0f2cba2-e1bc-43c2-af6d-61e289d873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27bef-e704-480e-990d-26143875de3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596732-ba5e-4ca0-b90c-7046632b9ca2}" ma:internalName="TaxCatchAll" ma:showField="CatchAllData" ma:web="5da27bef-e704-480e-990d-26143875de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a27bef-e704-480e-990d-26143875de3d" xsi:nil="true"/>
    <lcf76f155ced4ddcb4097134ff3c332f xmlns="ab220473-9ac1-4e49-9dcf-f6c4a2e036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CE4146-4D97-43D8-83E2-347E7C4E7316}"/>
</file>

<file path=customXml/itemProps2.xml><?xml version="1.0" encoding="utf-8"?>
<ds:datastoreItem xmlns:ds="http://schemas.openxmlformats.org/officeDocument/2006/customXml" ds:itemID="{15E74E54-6FEB-454B-869E-136620A89619}"/>
</file>

<file path=customXml/itemProps3.xml><?xml version="1.0" encoding="utf-8"?>
<ds:datastoreItem xmlns:ds="http://schemas.openxmlformats.org/officeDocument/2006/customXml" ds:itemID="{FA784398-E123-401B-9B9D-197D0B6B036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Jost Medium</vt:lpstr>
      <vt:lpstr>Pragmatica Bold</vt:lpstr>
      <vt:lpstr>Pragmatica Book</vt:lpstr>
      <vt:lpstr>Pragmatica Slab Bold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Alexandria Grant</dc:creator>
  <cp:lastModifiedBy>Alexandria Grant</cp:lastModifiedBy>
  <cp:revision>3</cp:revision>
  <dcterms:created xsi:type="dcterms:W3CDTF">2025-05-16T15:37:24Z</dcterms:created>
  <dcterms:modified xsi:type="dcterms:W3CDTF">2025-05-16T16:54:33Z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0x0101004A2FB4D551F36343B97921A9F7596C2E</vt:lpwstr>
  </property>
</Properties>
</file>